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BD6342-BC8D-46E8-8B73-B9C38215A753}" v="3" dt="2022-01-31T10:12:00.3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71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b9b1a049-6b87-453c-9d4e-1b3ea0ffd634" providerId="ADAL" clId="{3F0A8B92-77F3-4CF6-809B-B20B1F682161}"/>
    <pc:docChg chg="undo custSel modSld">
      <pc:chgData name="Marieke Drabbe" userId="b9b1a049-6b87-453c-9d4e-1b3ea0ffd634" providerId="ADAL" clId="{3F0A8B92-77F3-4CF6-809B-B20B1F682161}" dt="2020-07-13T14:42:35.085" v="70" actId="1076"/>
      <pc:docMkLst>
        <pc:docMk/>
      </pc:docMkLst>
      <pc:sldChg chg="modSp mod">
        <pc:chgData name="Marieke Drabbe" userId="b9b1a049-6b87-453c-9d4e-1b3ea0ffd634" providerId="ADAL" clId="{3F0A8B92-77F3-4CF6-809B-B20B1F682161}" dt="2020-07-13T14:42:35.085" v="70" actId="1076"/>
        <pc:sldMkLst>
          <pc:docMk/>
          <pc:sldMk cId="4132212741" sldId="256"/>
        </pc:sldMkLst>
        <pc:spChg chg="mod">
          <ac:chgData name="Marieke Drabbe" userId="b9b1a049-6b87-453c-9d4e-1b3ea0ffd634" providerId="ADAL" clId="{3F0A8B92-77F3-4CF6-809B-B20B1F682161}" dt="2020-07-13T14:42:03.759" v="46" actId="1076"/>
          <ac:spMkLst>
            <pc:docMk/>
            <pc:sldMk cId="4132212741" sldId="256"/>
            <ac:spMk id="5" creationId="{00000000-0000-0000-0000-000000000000}"/>
          </ac:spMkLst>
        </pc:spChg>
        <pc:spChg chg="mod">
          <ac:chgData name="Marieke Drabbe" userId="b9b1a049-6b87-453c-9d4e-1b3ea0ffd634" providerId="ADAL" clId="{3F0A8B92-77F3-4CF6-809B-B20B1F682161}" dt="2020-07-13T14:41:58.926" v="44" actId="404"/>
          <ac:spMkLst>
            <pc:docMk/>
            <pc:sldMk cId="4132212741" sldId="256"/>
            <ac:spMk id="6" creationId="{00000000-0000-0000-0000-000000000000}"/>
          </ac:spMkLst>
        </pc:spChg>
        <pc:spChg chg="mod">
          <ac:chgData name="Marieke Drabbe" userId="b9b1a049-6b87-453c-9d4e-1b3ea0ffd634" providerId="ADAL" clId="{3F0A8B92-77F3-4CF6-809B-B20B1F682161}" dt="2020-07-13T14:42:05.279" v="47" actId="1076"/>
          <ac:spMkLst>
            <pc:docMk/>
            <pc:sldMk cId="4132212741" sldId="256"/>
            <ac:spMk id="7" creationId="{00000000-0000-0000-0000-000000000000}"/>
          </ac:spMkLst>
        </pc:spChg>
        <pc:spChg chg="mod">
          <ac:chgData name="Marieke Drabbe" userId="b9b1a049-6b87-453c-9d4e-1b3ea0ffd634" providerId="ADAL" clId="{3F0A8B92-77F3-4CF6-809B-B20B1F682161}" dt="2020-07-13T14:42:33.801" v="69" actId="1076"/>
          <ac:spMkLst>
            <pc:docMk/>
            <pc:sldMk cId="4132212741" sldId="256"/>
            <ac:spMk id="8" creationId="{00000000-0000-0000-0000-000000000000}"/>
          </ac:spMkLst>
        </pc:spChg>
        <pc:spChg chg="mod">
          <ac:chgData name="Marieke Drabbe" userId="b9b1a049-6b87-453c-9d4e-1b3ea0ffd634" providerId="ADAL" clId="{3F0A8B92-77F3-4CF6-809B-B20B1F682161}" dt="2020-07-13T14:29:22.202" v="14" actId="1076"/>
          <ac:spMkLst>
            <pc:docMk/>
            <pc:sldMk cId="4132212741" sldId="256"/>
            <ac:spMk id="9" creationId="{00000000-0000-0000-0000-000000000000}"/>
          </ac:spMkLst>
        </pc:spChg>
        <pc:spChg chg="mod">
          <ac:chgData name="Marieke Drabbe" userId="b9b1a049-6b87-453c-9d4e-1b3ea0ffd634" providerId="ADAL" clId="{3F0A8B92-77F3-4CF6-809B-B20B1F682161}" dt="2020-07-13T14:28:35.574" v="3" actId="20577"/>
          <ac:spMkLst>
            <pc:docMk/>
            <pc:sldMk cId="4132212741" sldId="256"/>
            <ac:spMk id="10" creationId="{00000000-0000-0000-0000-000000000000}"/>
          </ac:spMkLst>
        </pc:spChg>
        <pc:spChg chg="mod">
          <ac:chgData name="Marieke Drabbe" userId="b9b1a049-6b87-453c-9d4e-1b3ea0ffd634" providerId="ADAL" clId="{3F0A8B92-77F3-4CF6-809B-B20B1F682161}" dt="2020-07-13T14:42:31.177" v="67" actId="1076"/>
          <ac:spMkLst>
            <pc:docMk/>
            <pc:sldMk cId="4132212741" sldId="256"/>
            <ac:spMk id="12" creationId="{00000000-0000-0000-0000-000000000000}"/>
          </ac:spMkLst>
        </pc:spChg>
        <pc:picChg chg="mod">
          <ac:chgData name="Marieke Drabbe" userId="b9b1a049-6b87-453c-9d4e-1b3ea0ffd634" providerId="ADAL" clId="{3F0A8B92-77F3-4CF6-809B-B20B1F682161}" dt="2020-07-13T14:42:07.283" v="48" actId="1076"/>
          <ac:picMkLst>
            <pc:docMk/>
            <pc:sldMk cId="4132212741" sldId="256"/>
            <ac:picMk id="16" creationId="{00000000-0000-0000-0000-000000000000}"/>
          </ac:picMkLst>
        </pc:picChg>
        <pc:picChg chg="mod">
          <ac:chgData name="Marieke Drabbe" userId="b9b1a049-6b87-453c-9d4e-1b3ea0ffd634" providerId="ADAL" clId="{3F0A8B92-77F3-4CF6-809B-B20B1F682161}" dt="2020-07-13T14:42:32.295" v="68" actId="1076"/>
          <ac:picMkLst>
            <pc:docMk/>
            <pc:sldMk cId="4132212741" sldId="256"/>
            <ac:picMk id="18" creationId="{00000000-0000-0000-0000-000000000000}"/>
          </ac:picMkLst>
        </pc:picChg>
        <pc:picChg chg="mod">
          <ac:chgData name="Marieke Drabbe" userId="b9b1a049-6b87-453c-9d4e-1b3ea0ffd634" providerId="ADAL" clId="{3F0A8B92-77F3-4CF6-809B-B20B1F682161}" dt="2020-07-13T14:42:35.085" v="70" actId="1076"/>
          <ac:picMkLst>
            <pc:docMk/>
            <pc:sldMk cId="4132212741" sldId="256"/>
            <ac:picMk id="19" creationId="{00000000-0000-0000-0000-000000000000}"/>
          </ac:picMkLst>
        </pc:picChg>
        <pc:picChg chg="mod">
          <ac:chgData name="Marieke Drabbe" userId="b9b1a049-6b87-453c-9d4e-1b3ea0ffd634" providerId="ADAL" clId="{3F0A8B92-77F3-4CF6-809B-B20B1F682161}" dt="2020-07-13T14:29:06.782" v="9" actId="1076"/>
          <ac:picMkLst>
            <pc:docMk/>
            <pc:sldMk cId="4132212741" sldId="256"/>
            <ac:picMk id="22" creationId="{00000000-0000-0000-0000-000000000000}"/>
          </ac:picMkLst>
        </pc:picChg>
      </pc:sldChg>
    </pc:docChg>
  </pc:docChgLst>
  <pc:docChgLst>
    <pc:chgData name="Marieke Drabbe" userId="b9b1a049-6b87-453c-9d4e-1b3ea0ffd634" providerId="ADAL" clId="{2656A13D-03FF-4039-BEB1-5EB9DBBD52E3}"/>
    <pc:docChg chg="modSld">
      <pc:chgData name="Marieke Drabbe" userId="b9b1a049-6b87-453c-9d4e-1b3ea0ffd634" providerId="ADAL" clId="{2656A13D-03FF-4039-BEB1-5EB9DBBD52E3}" dt="2021-02-02T10:21:53.414" v="15" actId="113"/>
      <pc:docMkLst>
        <pc:docMk/>
      </pc:docMkLst>
      <pc:sldChg chg="modSp mod">
        <pc:chgData name="Marieke Drabbe" userId="b9b1a049-6b87-453c-9d4e-1b3ea0ffd634" providerId="ADAL" clId="{2656A13D-03FF-4039-BEB1-5EB9DBBD52E3}" dt="2021-02-02T10:21:53.414" v="15" actId="113"/>
        <pc:sldMkLst>
          <pc:docMk/>
          <pc:sldMk cId="4132212741" sldId="256"/>
        </pc:sldMkLst>
        <pc:spChg chg="mod">
          <ac:chgData name="Marieke Drabbe" userId="b9b1a049-6b87-453c-9d4e-1b3ea0ffd634" providerId="ADAL" clId="{2656A13D-03FF-4039-BEB1-5EB9DBBD52E3}" dt="2021-02-02T10:21:53.414" v="15" actId="113"/>
          <ac:spMkLst>
            <pc:docMk/>
            <pc:sldMk cId="4132212741" sldId="256"/>
            <ac:spMk id="12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68381D0C-B414-4421-8793-CDFD3174DDBF}"/>
    <pc:docChg chg="modSld">
      <pc:chgData name="Marieke Drabbe" userId="b9b1a049-6b87-453c-9d4e-1b3ea0ffd634" providerId="ADAL" clId="{68381D0C-B414-4421-8793-CDFD3174DDBF}" dt="2021-02-02T10:29:45.333" v="21" actId="20577"/>
      <pc:docMkLst>
        <pc:docMk/>
      </pc:docMkLst>
      <pc:sldChg chg="modSp mod">
        <pc:chgData name="Marieke Drabbe" userId="b9b1a049-6b87-453c-9d4e-1b3ea0ffd634" providerId="ADAL" clId="{68381D0C-B414-4421-8793-CDFD3174DDBF}" dt="2021-02-02T10:29:45.333" v="21" actId="20577"/>
        <pc:sldMkLst>
          <pc:docMk/>
          <pc:sldMk cId="4132212741" sldId="256"/>
        </pc:sldMkLst>
        <pc:spChg chg="mod">
          <ac:chgData name="Marieke Drabbe" userId="b9b1a049-6b87-453c-9d4e-1b3ea0ffd634" providerId="ADAL" clId="{68381D0C-B414-4421-8793-CDFD3174DDBF}" dt="2021-02-02T10:29:45.333" v="21" actId="20577"/>
          <ac:spMkLst>
            <pc:docMk/>
            <pc:sldMk cId="4132212741" sldId="256"/>
            <ac:spMk id="10" creationId="{00000000-0000-0000-0000-000000000000}"/>
          </ac:spMkLst>
        </pc:spChg>
      </pc:sldChg>
    </pc:docChg>
  </pc:docChgLst>
  <pc:docChgLst>
    <pc:chgData name="Marieke Drabbe" userId="5622c14e-c4d0-438c-800f-36f96fa97e55" providerId="ADAL" clId="{8ABD6342-BC8D-46E8-8B73-B9C38215A753}"/>
    <pc:docChg chg="addSld delSld modSld">
      <pc:chgData name="Marieke Drabbe" userId="5622c14e-c4d0-438c-800f-36f96fa97e55" providerId="ADAL" clId="{8ABD6342-BC8D-46E8-8B73-B9C38215A753}" dt="2022-01-31T10:14:11.074" v="45" actId="20577"/>
      <pc:docMkLst>
        <pc:docMk/>
      </pc:docMkLst>
      <pc:sldChg chg="del">
        <pc:chgData name="Marieke Drabbe" userId="5622c14e-c4d0-438c-800f-36f96fa97e55" providerId="ADAL" clId="{8ABD6342-BC8D-46E8-8B73-B9C38215A753}" dt="2022-01-31T10:11:53.220" v="2" actId="47"/>
        <pc:sldMkLst>
          <pc:docMk/>
          <pc:sldMk cId="4132212741" sldId="256"/>
        </pc:sldMkLst>
      </pc:sldChg>
      <pc:sldChg chg="add del setBg">
        <pc:chgData name="Marieke Drabbe" userId="5622c14e-c4d0-438c-800f-36f96fa97e55" providerId="ADAL" clId="{8ABD6342-BC8D-46E8-8B73-B9C38215A753}" dt="2022-01-31T10:11:13.648" v="1" actId="47"/>
        <pc:sldMkLst>
          <pc:docMk/>
          <pc:sldMk cId="4117289716" sldId="257"/>
        </pc:sldMkLst>
      </pc:sldChg>
      <pc:sldChg chg="modSp mod">
        <pc:chgData name="Marieke Drabbe" userId="5622c14e-c4d0-438c-800f-36f96fa97e55" providerId="ADAL" clId="{8ABD6342-BC8D-46E8-8B73-B9C38215A753}" dt="2022-01-31T10:14:11.074" v="45" actId="20577"/>
        <pc:sldMkLst>
          <pc:docMk/>
          <pc:sldMk cId="2746267691" sldId="258"/>
        </pc:sldMkLst>
        <pc:spChg chg="mod">
          <ac:chgData name="Marieke Drabbe" userId="5622c14e-c4d0-438c-800f-36f96fa97e55" providerId="ADAL" clId="{8ABD6342-BC8D-46E8-8B73-B9C38215A753}" dt="2022-01-31T10:12:16.758" v="27" actId="20577"/>
          <ac:spMkLst>
            <pc:docMk/>
            <pc:sldMk cId="2746267691" sldId="258"/>
            <ac:spMk id="10" creationId="{00000000-0000-0000-0000-000000000000}"/>
          </ac:spMkLst>
        </pc:spChg>
        <pc:spChg chg="mod">
          <ac:chgData name="Marieke Drabbe" userId="5622c14e-c4d0-438c-800f-36f96fa97e55" providerId="ADAL" clId="{8ABD6342-BC8D-46E8-8B73-B9C38215A753}" dt="2022-01-31T10:14:11.074" v="45" actId="20577"/>
          <ac:spMkLst>
            <pc:docMk/>
            <pc:sldMk cId="2746267691" sldId="258"/>
            <ac:spMk id="1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2565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672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2092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2254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068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9145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4274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9163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8405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3351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4131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75748-FF34-4248-A7F3-5541385C517F}" type="datetimeFigureOut">
              <a:rPr lang="nl-NL" smtClean="0"/>
              <a:t>31-1-2022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5289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www.voedingscentrum.nl/" TargetMode="External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hyperlink" Target="https://www.voedingswaardetabel.nl/" TargetMode="External"/><Relationship Id="rId10" Type="http://schemas.openxmlformats.org/officeDocument/2006/relationships/image" Target="../media/image6.png"/><Relationship Id="rId4" Type="http://schemas.openxmlformats.org/officeDocument/2006/relationships/hyperlink" Target="http://www.voedingscentrum.nl/nl/gezond-eten-met-de-schijf-van-vijf/hoeveel-en-wat-kan-ik-per-dag-eten-.aspx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009707" y="3647647"/>
            <a:ext cx="5175254" cy="270843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1" i="0" u="none" strike="noStrike" kern="1200" cap="none" spc="0" normalizeH="0" baseline="0" noProof="0" dirty="0">
                <a:ln>
                  <a:noFill/>
                </a:ln>
                <a:solidFill>
                  <a:srgbClr val="FF2F0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Stappen</a:t>
            </a:r>
            <a:r>
              <a:rPr kumimoji="0" lang="nl-N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itchFamily="34" charset="0"/>
                <a:cs typeface="Arial" charset="0"/>
              </a:rPr>
              <a:t>			</a:t>
            </a:r>
          </a:p>
          <a:p>
            <a:pPr marL="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itchFamily="34" charset="0"/>
                <a:cs typeface="Arial" panose="020B0604020202020204" pitchFamily="34" charset="0"/>
              </a:rPr>
              <a:t>Bereken je BMI op het Voedingscentrum en kijk wat de richtlijnen van de Schijf van Vijf zijn. </a:t>
            </a:r>
          </a:p>
          <a:p>
            <a:pPr marL="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itchFamily="34" charset="0"/>
                <a:cs typeface="Arial" panose="020B0604020202020204" pitchFamily="34" charset="0"/>
              </a:rPr>
              <a:t>Kijk bij ‘hoeveel en wat’ bij het voedingscentrum wat er voor jou wordt aangeraden om dagelijks te eten. </a:t>
            </a:r>
          </a:p>
          <a:p>
            <a:pPr marL="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itchFamily="34" charset="0"/>
                <a:cs typeface="Arial" panose="020B0604020202020204" pitchFamily="34" charset="0"/>
              </a:rPr>
              <a:t>Hou een week een eetdagboek bij. Bereken wat je per dag binnenkrijgt aan voedingsstoffen. Je kan hiervoor de voedingswaarde tabel gebruiken (zie bronnen). </a:t>
            </a:r>
          </a:p>
          <a:p>
            <a:pPr marL="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itchFamily="34" charset="0"/>
                <a:cs typeface="Arial" panose="020B0604020202020204" pitchFamily="34" charset="0"/>
              </a:rPr>
              <a:t>Vergelijk dit met de voorschriften van de Schijf van Vijf en het Voedingscentrum. </a:t>
            </a:r>
          </a:p>
          <a:p>
            <a:pPr marL="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itchFamily="34" charset="0"/>
                <a:cs typeface="Arial" panose="020B0604020202020204" pitchFamily="34" charset="0"/>
              </a:rPr>
              <a:t>Beschrijf aan de hand van het ANGELO-raamwerk jouw eigen micro-omgeving, waarbij je een verschil maakt in fysiek, sociaal-cultureel, economisch en politiek.</a:t>
            </a:r>
          </a:p>
          <a:p>
            <a:pPr marL="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itchFamily="34" charset="0"/>
                <a:cs typeface="Arial" panose="020B0604020202020204" pitchFamily="34" charset="0"/>
              </a:rPr>
              <a:t>Analyseer je totale levensstijl en beschrijf wat opvallend is aan jouw eet- en bewegingspatroon en benoem minimaal 5 verbeterpunten.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7326299" y="2678360"/>
            <a:ext cx="4578382" cy="8617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1" i="0" u="none" strike="noStrike" kern="1200" cap="none" spc="0" normalizeH="0" baseline="0" noProof="0" dirty="0">
                <a:ln>
                  <a:noFill/>
                </a:ln>
                <a:solidFill>
                  <a:srgbClr val="FF2F0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Bijeenkomsten &amp; Tijd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itchFamily="34" charset="0"/>
                <a:cs typeface="Arial" panose="020B0604020202020204" pitchFamily="34" charset="0"/>
              </a:rPr>
              <a:t>Les inleiding lifestyle management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itchFamily="34" charset="0"/>
                <a:cs typeface="Arial" panose="020B0604020202020204" pitchFamily="34" charset="0"/>
              </a:rPr>
              <a:t>Les inleiding ANGELO Raamwerk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itchFamily="34" charset="0"/>
                <a:cs typeface="Arial" panose="020B0604020202020204" pitchFamily="34" charset="0"/>
              </a:rPr>
              <a:t>Expert lessen voor begeleiding leerarrangement 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326299" y="3807038"/>
            <a:ext cx="4578382" cy="11079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1" i="0" u="none" strike="noStrike" kern="1200" cap="none" spc="0" normalizeH="0" baseline="0" noProof="0" dirty="0">
                <a:ln>
                  <a:noFill/>
                </a:ln>
                <a:solidFill>
                  <a:srgbClr val="FF2F0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Bronnen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  <a:hlinkClick r:id="rId3"/>
              </a:rPr>
              <a:t>www.voedingscentrum.nl</a:t>
            </a:r>
            <a:endParaRPr kumimoji="0" lang="nl-NL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 pitchFamily="34" charset="0"/>
              <a:cs typeface="Arial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  <a:hlinkClick r:id="rId4"/>
              </a:rPr>
              <a:t>http://www.voedingscentrum.nl/nl/gezond-eten-met-de-schijf-van-vijf/hoeveel-en-wat-kan-ik-per-dag-eten-.aspx</a:t>
            </a:r>
            <a:endParaRPr kumimoji="0" lang="nl-NL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 pitchFamily="34" charset="0"/>
              <a:cs typeface="Arial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  <a:hlinkClick r:id="rId5"/>
              </a:rPr>
              <a:t>https://www.voedingswaardetabel.nl/</a:t>
            </a:r>
            <a:endParaRPr kumimoji="0" lang="nl-NL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 pitchFamily="34" charset="0"/>
              <a:cs typeface="Arial" charset="0"/>
            </a:endParaRPr>
          </a:p>
        </p:txBody>
      </p:sp>
      <p:sp>
        <p:nvSpPr>
          <p:cNvPr id="10" name="Rechthoek 24"/>
          <p:cNvSpPr>
            <a:spLocks noChangeArrowheads="1"/>
          </p:cNvSpPr>
          <p:nvPr/>
        </p:nvSpPr>
        <p:spPr bwMode="auto">
          <a:xfrm>
            <a:off x="1006397" y="108438"/>
            <a:ext cx="75326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2122 MLI LA1 Mijn leefstijl - instroomprogramma</a:t>
            </a: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7326298" y="705417"/>
            <a:ext cx="4578383" cy="17851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1" i="0" u="none" strike="noStrike" kern="1200" cap="none" spc="0" normalizeH="0" baseline="0" noProof="0" dirty="0">
                <a:ln>
                  <a:noFill/>
                </a:ln>
                <a:solidFill>
                  <a:srgbClr val="FF2F0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Samenwerken</a:t>
            </a:r>
            <a:r>
              <a:rPr kumimoji="0" lang="nl-NL" sz="1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	</a:t>
            </a:r>
            <a:r>
              <a:rPr kumimoji="0" lang="nl-N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charset="0"/>
              </a:rPr>
              <a:t>	 </a:t>
            </a:r>
          </a:p>
          <a:p>
            <a:pPr marL="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itchFamily="34" charset="0"/>
                <a:cs typeface="Arial" panose="020B0604020202020204" pitchFamily="34" charset="0"/>
              </a:rPr>
              <a:t>Dit product maak je alleen.</a:t>
            </a:r>
          </a:p>
          <a:p>
            <a:pPr marL="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itchFamily="34" charset="0"/>
                <a:cs typeface="Arial" panose="020B0604020202020204" pitchFamily="34" charset="0"/>
              </a:rPr>
              <a:t>Lever je product in via Teams</a:t>
            </a:r>
          </a:p>
          <a:p>
            <a:pPr marL="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itchFamily="34" charset="0"/>
                <a:cs typeface="Arial" panose="020B0604020202020204" pitchFamily="34" charset="0"/>
              </a:rPr>
              <a:t>Je wordt een groepje feedback </a:t>
            </a:r>
            <a:r>
              <a:rPr kumimoji="0" lang="nl-N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itchFamily="34" charset="0"/>
                <a:cs typeface="Arial" panose="020B0604020202020204" pitchFamily="34" charset="0"/>
              </a:rPr>
              <a:t>friends</a:t>
            </a: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itchFamily="34" charset="0"/>
                <a:cs typeface="Arial" panose="020B0604020202020204" pitchFamily="34" charset="0"/>
              </a:rPr>
              <a:t> geplaatst</a:t>
            </a:r>
          </a:p>
          <a:p>
            <a:pPr marL="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itchFamily="34" charset="0"/>
                <a:cs typeface="Arial" panose="020B0604020202020204" pitchFamily="34" charset="0"/>
              </a:rPr>
              <a:t>Geef feedback op de producten van anderen en ontvang feedback</a:t>
            </a:r>
          </a:p>
          <a:p>
            <a:pPr marL="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itchFamily="34" charset="0"/>
                <a:cs typeface="Arial" panose="020B0604020202020204" pitchFamily="34" charset="0"/>
              </a:rPr>
              <a:t>Beschrijf in je reflectieverslag hoe je het feedback geven ervaren hebt. </a:t>
            </a:r>
          </a:p>
          <a:p>
            <a:pPr marL="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nl-N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itchFamily="34" charset="0"/>
                <a:cs typeface="Arial" panose="020B0604020202020204" pitchFamily="34" charset="0"/>
              </a:rPr>
              <a:t>Deadline product: </a:t>
            </a:r>
            <a:r>
              <a:rPr kumimoji="0" lang="nl-NL" sz="1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 Light" panose="020F0302020204030204"/>
                <a:ea typeface="Calibri" pitchFamily="34" charset="0"/>
                <a:cs typeface="Arial" panose="020B0604020202020204" pitchFamily="34" charset="0"/>
              </a:rPr>
              <a:t>22 februari 2022</a:t>
            </a:r>
            <a:endParaRPr kumimoji="0" lang="nl-NL" sz="1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 Light" panose="020F0302020204030204"/>
              <a:ea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8875034" y="149253"/>
            <a:ext cx="3620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Eet jij volgens de schijf van vijf?</a:t>
            </a:r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88390" y="720806"/>
            <a:ext cx="385812" cy="263054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7"/>
          <a:srcRect l="17050" t="33024" r="61669" b="30375"/>
          <a:stretch/>
        </p:blipFill>
        <p:spPr>
          <a:xfrm>
            <a:off x="6888390" y="2683495"/>
            <a:ext cx="350275" cy="338696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326298" y="5001864"/>
            <a:ext cx="1344394" cy="1344394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960619" y="3726134"/>
            <a:ext cx="299225" cy="290796"/>
          </a:xfrm>
          <a:prstGeom prst="rect">
            <a:avLst/>
          </a:prstGeom>
        </p:spPr>
      </p:pic>
      <p:sp>
        <p:nvSpPr>
          <p:cNvPr id="24" name="Rectangle 4">
            <a:extLst>
              <a:ext uri="{FF2B5EF4-FFF2-40B4-BE49-F238E27FC236}">
                <a16:creationId xmlns:a16="http://schemas.microsoft.com/office/drawing/2014/main" id="{C80E9160-8F30-4D9B-AB29-28DC61BAC4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6397" y="1929616"/>
            <a:ext cx="5177099" cy="141577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1" i="0" u="none" strike="noStrike" kern="1200" cap="none" spc="0" normalizeH="0" baseline="0" noProof="0" dirty="0">
                <a:ln>
                  <a:noFill/>
                </a:ln>
                <a:solidFill>
                  <a:srgbClr val="FF2F0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Product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itchFamily="34" charset="0"/>
                <a:cs typeface="Arial" panose="020B0604020202020204" pitchFamily="34" charset="0"/>
              </a:rPr>
              <a:t>Een verslag  met daarin: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itchFamily="34" charset="0"/>
                <a:cs typeface="Arial" panose="020B0604020202020204" pitchFamily="34" charset="0"/>
              </a:rPr>
              <a:t>Een eetdagboek met berekening van kcal, eiwitten, koolhydraten en vetten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itchFamily="34" charset="0"/>
                <a:cs typeface="Arial" panose="020B0604020202020204" pitchFamily="34" charset="0"/>
              </a:rPr>
              <a:t>Advies van het voedingscentrum voor voeding uit de Schijf van Vijf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itchFamily="34" charset="0"/>
                <a:cs typeface="Arial" panose="020B0604020202020204" pitchFamily="34" charset="0"/>
              </a:rPr>
              <a:t>Een ingevulde micro omgeving van het Angelo-raamwerk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itchFamily="34" charset="0"/>
                <a:cs typeface="Arial" panose="020B0604020202020204" pitchFamily="34" charset="0"/>
              </a:rPr>
              <a:t>Een analyse van jouw eet- en beweegpatroon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itchFamily="34" charset="0"/>
                <a:cs typeface="Arial" panose="020B0604020202020204" pitchFamily="34" charset="0"/>
              </a:rPr>
              <a:t>Een conclusie en 5 mogelijke verbeterpunten voor eigen leefstijl</a:t>
            </a:r>
          </a:p>
        </p:txBody>
      </p:sp>
      <p:pic>
        <p:nvPicPr>
          <p:cNvPr id="25" name="Afbeelding 24">
            <a:extLst>
              <a:ext uri="{FF2B5EF4-FFF2-40B4-BE49-F238E27FC236}">
                <a16:creationId xmlns:a16="http://schemas.microsoft.com/office/drawing/2014/main" id="{9C97C9E4-37BF-43A6-A247-C2018E2E702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88560" y="1929530"/>
            <a:ext cx="308560" cy="376548"/>
          </a:xfrm>
          <a:prstGeom prst="rect">
            <a:avLst/>
          </a:prstGeom>
        </p:spPr>
      </p:pic>
      <p:pic>
        <p:nvPicPr>
          <p:cNvPr id="26" name="Afbeelding 25">
            <a:extLst>
              <a:ext uri="{FF2B5EF4-FFF2-40B4-BE49-F238E27FC236}">
                <a16:creationId xmlns:a16="http://schemas.microsoft.com/office/drawing/2014/main" id="{B12BDCAD-7185-46ED-9DED-C90E2EB36D0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23034" y="3559015"/>
            <a:ext cx="333322" cy="521108"/>
          </a:xfrm>
          <a:prstGeom prst="rect">
            <a:avLst/>
          </a:prstGeom>
        </p:spPr>
      </p:pic>
      <p:sp>
        <p:nvSpPr>
          <p:cNvPr id="27" name="Rectangle 3">
            <a:extLst>
              <a:ext uri="{FF2B5EF4-FFF2-40B4-BE49-F238E27FC236}">
                <a16:creationId xmlns:a16="http://schemas.microsoft.com/office/drawing/2014/main" id="{81058F74-5AFA-4A93-B616-831449EC63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7859" y="705997"/>
            <a:ext cx="5175637" cy="10464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1" i="0" u="none" strike="noStrike" kern="1200" cap="none" spc="0" normalizeH="0" baseline="0" noProof="0" dirty="0">
                <a:ln>
                  <a:noFill/>
                </a:ln>
                <a:solidFill>
                  <a:srgbClr val="FF2F0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Leerdoel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itchFamily="34" charset="0"/>
                <a:cs typeface="Arial" panose="020B0604020202020204" pitchFamily="34" charset="0"/>
              </a:rPr>
              <a:t>Je eigen eet- en beweegpatroon in kaart brengen, beoordelen en verbeterpunten aandragen.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Calibri" pitchFamily="34" charset="0"/>
                <a:cs typeface="Arial" panose="020B0604020202020204" pitchFamily="34" charset="0"/>
              </a:rPr>
              <a:t>Aan de hand van ANGELO-raamwerk toelichten welke omgevingsfactoren mede jouw lifestyle bepalen.</a:t>
            </a:r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884E4AB6-AD9C-4591-A2EB-BCF8B4B274CF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l="21805" r="10840"/>
          <a:stretch/>
        </p:blipFill>
        <p:spPr>
          <a:xfrm>
            <a:off x="545746" y="631658"/>
            <a:ext cx="371924" cy="512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26769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3" ma:contentTypeDescription="Een nieuw document maken." ma:contentTypeScope="" ma:versionID="bd0271150be9f8e9bec974e355b2f8a7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59377b08247893b8b844217c25199b5d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26F56FF-02AA-4190-96A4-73CFF598F94C}">
  <ds:schemaRefs>
    <ds:schemaRef ds:uri="http://purl.org/dc/terms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47a28104-336f-447d-946e-e305ac2bcd47"/>
    <ds:schemaRef ds:uri="http://schemas.openxmlformats.org/package/2006/metadata/core-properties"/>
    <ds:schemaRef ds:uri="34354c1b-6b8c-435b-ad50-990538c19557"/>
    <ds:schemaRef ds:uri="http://schemas.microsoft.com/office/infopath/2007/PartnerControls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2C6E5AAF-5DDF-4CEF-B534-0AB16184530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838F56C-F0BF-49A1-A1DE-6B81AB72D2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593</TotalTime>
  <Words>320</Words>
  <Application>Microsoft Office PowerPoint</Application>
  <PresentationFormat>Breedbeeld</PresentationFormat>
  <Paragraphs>35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Marieke Drabbe</cp:lastModifiedBy>
  <cp:revision>15</cp:revision>
  <dcterms:created xsi:type="dcterms:W3CDTF">2017-04-20T10:37:43Z</dcterms:created>
  <dcterms:modified xsi:type="dcterms:W3CDTF">2022-01-31T10:14:13Z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_ExtendedDescription">
    <vt:lpwstr/>
  </property>
  <property fmtid="{D5CDD505-2E9C-101B-9397-08002B2CF9AE}" pid="4" name="TriggerFlowInfo">
    <vt:lpwstr/>
  </property>
</Properties>
</file>