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D6342-BC8D-46E8-8B73-B9C38215A753}" v="3" dt="2022-01-31T10:12:00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3F0A8B92-77F3-4CF6-809B-B20B1F682161}"/>
    <pc:docChg chg="undo custSel modSld">
      <pc:chgData name="Marieke Drabbe" userId="b9b1a049-6b87-453c-9d4e-1b3ea0ffd634" providerId="ADAL" clId="{3F0A8B92-77F3-4CF6-809B-B20B1F682161}" dt="2020-07-13T14:42:35.085" v="70" actId="1076"/>
      <pc:docMkLst>
        <pc:docMk/>
      </pc:docMkLst>
      <pc:sldChg chg="modSp mod">
        <pc:chgData name="Marieke Drabbe" userId="b9b1a049-6b87-453c-9d4e-1b3ea0ffd634" providerId="ADAL" clId="{3F0A8B92-77F3-4CF6-809B-B20B1F682161}" dt="2020-07-13T14:42:35.085" v="70" actId="1076"/>
        <pc:sldMkLst>
          <pc:docMk/>
          <pc:sldMk cId="4132212741" sldId="256"/>
        </pc:sldMkLst>
        <pc:spChg chg="mod">
          <ac:chgData name="Marieke Drabbe" userId="b9b1a049-6b87-453c-9d4e-1b3ea0ffd634" providerId="ADAL" clId="{3F0A8B92-77F3-4CF6-809B-B20B1F682161}" dt="2020-07-13T14:42:03.759" v="46" actId="1076"/>
          <ac:spMkLst>
            <pc:docMk/>
            <pc:sldMk cId="4132212741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1:58.926" v="44" actId="404"/>
          <ac:spMkLst>
            <pc:docMk/>
            <pc:sldMk cId="4132212741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05.279" v="47" actId="1076"/>
          <ac:spMkLst>
            <pc:docMk/>
            <pc:sldMk cId="4132212741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3.801" v="69" actId="1076"/>
          <ac:spMkLst>
            <pc:docMk/>
            <pc:sldMk cId="413221274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9:22.202" v="14" actId="1076"/>
          <ac:spMkLst>
            <pc:docMk/>
            <pc:sldMk cId="4132212741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8:35.574" v="3" actId="20577"/>
          <ac:spMkLst>
            <pc:docMk/>
            <pc:sldMk cId="4132212741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1.177" v="67" actId="1076"/>
          <ac:spMkLst>
            <pc:docMk/>
            <pc:sldMk cId="4132212741" sldId="256"/>
            <ac:spMk id="12" creationId="{00000000-0000-0000-0000-000000000000}"/>
          </ac:spMkLst>
        </pc:spChg>
        <pc:picChg chg="mod">
          <ac:chgData name="Marieke Drabbe" userId="b9b1a049-6b87-453c-9d4e-1b3ea0ffd634" providerId="ADAL" clId="{3F0A8B92-77F3-4CF6-809B-B20B1F682161}" dt="2020-07-13T14:42:07.283" v="48" actId="1076"/>
          <ac:picMkLst>
            <pc:docMk/>
            <pc:sldMk cId="4132212741" sldId="256"/>
            <ac:picMk id="16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2.295" v="68" actId="1076"/>
          <ac:picMkLst>
            <pc:docMk/>
            <pc:sldMk cId="4132212741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5.085" v="70" actId="1076"/>
          <ac:picMkLst>
            <pc:docMk/>
            <pc:sldMk cId="4132212741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29:06.782" v="9" actId="1076"/>
          <ac:picMkLst>
            <pc:docMk/>
            <pc:sldMk cId="4132212741" sldId="256"/>
            <ac:picMk id="22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2656A13D-03FF-4039-BEB1-5EB9DBBD52E3}"/>
    <pc:docChg chg="modSld">
      <pc:chgData name="Marieke Drabbe" userId="b9b1a049-6b87-453c-9d4e-1b3ea0ffd634" providerId="ADAL" clId="{2656A13D-03FF-4039-BEB1-5EB9DBBD52E3}" dt="2021-02-02T10:21:53.414" v="15" actId="113"/>
      <pc:docMkLst>
        <pc:docMk/>
      </pc:docMkLst>
      <pc:sldChg chg="modSp mod">
        <pc:chgData name="Marieke Drabbe" userId="b9b1a049-6b87-453c-9d4e-1b3ea0ffd634" providerId="ADAL" clId="{2656A13D-03FF-4039-BEB1-5EB9DBBD52E3}" dt="2021-02-02T10:21:53.414" v="15" actId="113"/>
        <pc:sldMkLst>
          <pc:docMk/>
          <pc:sldMk cId="4132212741" sldId="256"/>
        </pc:sldMkLst>
        <pc:spChg chg="mod">
          <ac:chgData name="Marieke Drabbe" userId="b9b1a049-6b87-453c-9d4e-1b3ea0ffd634" providerId="ADAL" clId="{2656A13D-03FF-4039-BEB1-5EB9DBBD52E3}" dt="2021-02-02T10:21:53.414" v="15" actId="113"/>
          <ac:spMkLst>
            <pc:docMk/>
            <pc:sldMk cId="4132212741" sldId="256"/>
            <ac:spMk id="1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8381D0C-B414-4421-8793-CDFD3174DDBF}"/>
    <pc:docChg chg="modSld">
      <pc:chgData name="Marieke Drabbe" userId="b9b1a049-6b87-453c-9d4e-1b3ea0ffd634" providerId="ADAL" clId="{68381D0C-B414-4421-8793-CDFD3174DDBF}" dt="2021-02-02T10:29:45.333" v="21" actId="20577"/>
      <pc:docMkLst>
        <pc:docMk/>
      </pc:docMkLst>
      <pc:sldChg chg="modSp mod">
        <pc:chgData name="Marieke Drabbe" userId="b9b1a049-6b87-453c-9d4e-1b3ea0ffd634" providerId="ADAL" clId="{68381D0C-B414-4421-8793-CDFD3174DDBF}" dt="2021-02-02T10:29:45.333" v="21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68381D0C-B414-4421-8793-CDFD3174DDBF}" dt="2021-02-02T10:29:45.333" v="21" actId="20577"/>
          <ac:spMkLst>
            <pc:docMk/>
            <pc:sldMk cId="4132212741" sldId="256"/>
            <ac:spMk id="10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8ABD6342-BC8D-46E8-8B73-B9C38215A753}"/>
    <pc:docChg chg="addSld delSld modSld">
      <pc:chgData name="Marieke Drabbe" userId="5622c14e-c4d0-438c-800f-36f96fa97e55" providerId="ADAL" clId="{8ABD6342-BC8D-46E8-8B73-B9C38215A753}" dt="2022-01-31T10:14:11.074" v="45" actId="20577"/>
      <pc:docMkLst>
        <pc:docMk/>
      </pc:docMkLst>
      <pc:sldChg chg="del">
        <pc:chgData name="Marieke Drabbe" userId="5622c14e-c4d0-438c-800f-36f96fa97e55" providerId="ADAL" clId="{8ABD6342-BC8D-46E8-8B73-B9C38215A753}" dt="2022-01-31T10:11:53.220" v="2" actId="47"/>
        <pc:sldMkLst>
          <pc:docMk/>
          <pc:sldMk cId="4132212741" sldId="256"/>
        </pc:sldMkLst>
      </pc:sldChg>
      <pc:sldChg chg="add del setBg">
        <pc:chgData name="Marieke Drabbe" userId="5622c14e-c4d0-438c-800f-36f96fa97e55" providerId="ADAL" clId="{8ABD6342-BC8D-46E8-8B73-B9C38215A753}" dt="2022-01-31T10:11:13.648" v="1" actId="47"/>
        <pc:sldMkLst>
          <pc:docMk/>
          <pc:sldMk cId="4117289716" sldId="257"/>
        </pc:sldMkLst>
      </pc:sldChg>
      <pc:sldChg chg="modSp mod">
        <pc:chgData name="Marieke Drabbe" userId="5622c14e-c4d0-438c-800f-36f96fa97e55" providerId="ADAL" clId="{8ABD6342-BC8D-46E8-8B73-B9C38215A753}" dt="2022-01-31T10:14:11.074" v="45" actId="20577"/>
        <pc:sldMkLst>
          <pc:docMk/>
          <pc:sldMk cId="2746267691" sldId="258"/>
        </pc:sldMkLst>
        <pc:spChg chg="mod">
          <ac:chgData name="Marieke Drabbe" userId="5622c14e-c4d0-438c-800f-36f96fa97e55" providerId="ADAL" clId="{8ABD6342-BC8D-46E8-8B73-B9C38215A753}" dt="2022-01-31T10:12:16.758" v="27" actId="20577"/>
          <ac:spMkLst>
            <pc:docMk/>
            <pc:sldMk cId="2746267691" sldId="258"/>
            <ac:spMk id="10" creationId="{00000000-0000-0000-0000-000000000000}"/>
          </ac:spMkLst>
        </pc:spChg>
        <pc:spChg chg="mod">
          <ac:chgData name="Marieke Drabbe" userId="5622c14e-c4d0-438c-800f-36f96fa97e55" providerId="ADAL" clId="{8ABD6342-BC8D-46E8-8B73-B9C38215A753}" dt="2022-01-31T10:14:11.074" v="45" actId="20577"/>
          <ac:spMkLst>
            <pc:docMk/>
            <pc:sldMk cId="2746267691" sldId="258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31-1-2022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voedingscentrum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voedingswaardetabel.nl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voedingscentrum.nl/nl/gezond-eten-met-de-schijf-van-vijf/hoeveel-en-wat-kan-ik-per-dag-eten-.aspx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9707" y="3647647"/>
            <a:ext cx="5175254" cy="270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charset="0"/>
              </a:rPr>
              <a:t>			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Bereken je BMI op het Voedingscentrum en kijk wat de richtlijnen van de Schijf van Vijf zijn. 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Kijk bij ‘hoeveel en wat’ bij het voedingscentrum wat er voor jou wordt aangeraden om dagelijks te eten. 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Hou een week een eetdagboek bij. Bereken wat je per dag binnenkrijgt aan voedingsstoffen. Je kan hiervoor de voedingswaarde tabel gebruiken (zie bronnen). 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Vergelijk dit met de voorschriften van de Schijf van Vijf en het Voedingscentrum. 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marL="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78360"/>
            <a:ext cx="457838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Les inleiding lifestyle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07038"/>
            <a:ext cx="457838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  <a:hlinkClick r:id="rId3"/>
              </a:rPr>
              <a:t>www.voedingscentrum.nl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  <a:hlinkClick r:id="rId4"/>
              </a:rPr>
              <a:t>http://www.voedingscentrum.nl/nl/gezond-eten-met-de-schijf-van-vijf/hoeveel-en-wat-kan-ik-per-dag-eten-.aspx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  <a:hlinkClick r:id="rId5"/>
              </a:rPr>
              <a:t>https://www.voedingswaardetabel.nl/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006397" y="108438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2122 MLI LA1 Mijn leefstijl - instroomprogramma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705417"/>
            <a:ext cx="4578383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itchFamily="34" charset="0"/>
              <a:cs typeface="Arial" panose="020B0604020202020204" pitchFamily="34" charset="0"/>
            </a:endParaRP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22 februari 2022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875034" y="149253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Eet jij volgens de schijf van vijf?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6298" y="5001864"/>
            <a:ext cx="1344394" cy="134439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C80E9160-8F30-4D9B-AB29-28DC61B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97" y="1929616"/>
            <a:ext cx="5177099" cy="1415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Een verslag  met daarin: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Een ingevulde micro omgeving van het Angelo-raamwerk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C97C9E4-37BF-43A6-A247-C2018E2E70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560" y="1929530"/>
            <a:ext cx="308560" cy="37654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12BDCAD-7185-46ED-9DED-C90E2EB36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034" y="3559015"/>
            <a:ext cx="333322" cy="521108"/>
          </a:xfrm>
          <a:prstGeom prst="rect">
            <a:avLst/>
          </a:prstGeom>
        </p:spPr>
      </p:pic>
      <p:sp>
        <p:nvSpPr>
          <p:cNvPr id="27" name="Rectangle 3">
            <a:extLst>
              <a:ext uri="{FF2B5EF4-FFF2-40B4-BE49-F238E27FC236}">
                <a16:creationId xmlns:a16="http://schemas.microsoft.com/office/drawing/2014/main" id="{81058F74-5AFA-4A93-B616-831449EC6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59" y="705997"/>
            <a:ext cx="5175637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Je eigen eet- en beweegpatroon in kaart brengen, beoordelen en verbeterpunten aandragen.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84E4AB6-AD9C-4591-A2EB-BCF8B4B274C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1805" r="10840"/>
          <a:stretch/>
        </p:blipFill>
        <p:spPr>
          <a:xfrm>
            <a:off x="545746" y="631658"/>
            <a:ext cx="371924" cy="51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676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38F56C-F0BF-49A1-A1DE-6B81AB72D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320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15</cp:revision>
  <dcterms:created xsi:type="dcterms:W3CDTF">2017-04-20T10:37:43Z</dcterms:created>
  <dcterms:modified xsi:type="dcterms:W3CDTF">2022-01-31T10:14:13Z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